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260" r:id="rId9"/>
    <p:sldId id="297" r:id="rId10"/>
    <p:sldId id="263" r:id="rId11"/>
    <p:sldId id="324" r:id="rId12"/>
    <p:sldId id="317" r:id="rId13"/>
    <p:sldId id="264" r:id="rId14"/>
    <p:sldId id="265" r:id="rId15"/>
    <p:sldId id="323" r:id="rId16"/>
    <p:sldId id="266" r:id="rId17"/>
    <p:sldId id="267" r:id="rId18"/>
    <p:sldId id="268" r:id="rId19"/>
    <p:sldId id="318" r:id="rId20"/>
    <p:sldId id="326" r:id="rId21"/>
    <p:sldId id="269" r:id="rId22"/>
    <p:sldId id="270" r:id="rId23"/>
    <p:sldId id="271" r:id="rId24"/>
    <p:sldId id="272" r:id="rId25"/>
    <p:sldId id="327" r:id="rId26"/>
    <p:sldId id="274" r:id="rId27"/>
    <p:sldId id="344" r:id="rId28"/>
    <p:sldId id="339" r:id="rId29"/>
    <p:sldId id="338" r:id="rId30"/>
    <p:sldId id="329" r:id="rId31"/>
    <p:sldId id="342" r:id="rId32"/>
    <p:sldId id="340" r:id="rId33"/>
    <p:sldId id="343" r:id="rId34"/>
    <p:sldId id="328" r:id="rId35"/>
    <p:sldId id="276" r:id="rId36"/>
    <p:sldId id="337" r:id="rId37"/>
    <p:sldId id="331" r:id="rId38"/>
    <p:sldId id="332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93" r:id="rId52"/>
    <p:sldId id="333" r:id="rId53"/>
    <p:sldId id="319" r:id="rId54"/>
    <p:sldId id="312" r:id="rId55"/>
    <p:sldId id="315" r:id="rId56"/>
    <p:sldId id="310" r:id="rId57"/>
    <p:sldId id="313" r:id="rId58"/>
    <p:sldId id="289" r:id="rId59"/>
    <p:sldId id="334" r:id="rId60"/>
    <p:sldId id="290" r:id="rId61"/>
    <p:sldId id="311" r:id="rId62"/>
    <p:sldId id="295" r:id="rId63"/>
    <p:sldId id="335" r:id="rId64"/>
    <p:sldId id="291" r:id="rId65"/>
    <p:sldId id="307" r:id="rId66"/>
    <p:sldId id="336" r:id="rId67"/>
    <p:sldId id="308" r:id="rId68"/>
    <p:sldId id="309" r:id="rId69"/>
    <p:sldId id="321" r:id="rId70"/>
    <p:sldId id="322" r:id="rId71"/>
    <p:sldId id="325" r:id="rId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31.07.2021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50467" y="1315453"/>
            <a:ext cx="543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978" y="3531866"/>
            <a:ext cx="11353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Было бы круто найти </a:t>
            </a:r>
            <a:r>
              <a:rPr lang="ru-RU" sz="4800" dirty="0" err="1"/>
              <a:t>Джошуа</a:t>
            </a:r>
            <a:r>
              <a:rPr lang="ru-RU" sz="4800" dirty="0"/>
              <a:t> Блоха в таких же позах, либо подменить Дрейка на Блоха с помощью </a:t>
            </a:r>
            <a:r>
              <a:rPr lang="en-US" sz="4800" dirty="0" err="1"/>
              <a:t>FaceApp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98" y="1285875"/>
            <a:ext cx="1759772" cy="1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84" y="810062"/>
            <a:ext cx="8683845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47" y="1825625"/>
            <a:ext cx="9239500" cy="451888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454442" y="4812602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141"/>
            <a:ext cx="9838072" cy="5179414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209345" y="4935152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98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 Architecture.. Чистая архитектура по новому. Part 2. | by Nikita  Goncharuk | Clean Cod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6" y="140682"/>
            <a:ext cx="8969433" cy="65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134" y="4518949"/>
            <a:ext cx="10515600" cy="1940040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030" t="57722" b="31628"/>
          <a:stretch/>
        </p:blipFill>
        <p:spPr>
          <a:xfrm>
            <a:off x="1014153" y="3664315"/>
            <a:ext cx="7533533" cy="738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53" t="15709" b="52529"/>
          <a:stretch/>
        </p:blipFill>
        <p:spPr>
          <a:xfrm>
            <a:off x="1014153" y="2077967"/>
            <a:ext cx="7065818" cy="7131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3" y="2835403"/>
            <a:ext cx="3514530" cy="794078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 rotWithShape="1">
          <a:blip r:embed="rId5"/>
          <a:srcRect l="7445" t="73860" r="7655" b="9619"/>
          <a:stretch/>
        </p:blipFill>
        <p:spPr>
          <a:xfrm>
            <a:off x="1014153" y="1276388"/>
            <a:ext cx="3133898" cy="7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650"/>
            <a:ext cx="10397786" cy="1737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6044" y="4663440"/>
            <a:ext cx="405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 на пример с континентами</a:t>
            </a:r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56032" cy="3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31" y="1837363"/>
            <a:ext cx="8597064" cy="2356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1" y="4626599"/>
            <a:ext cx="8693177" cy="1950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1784" y="180459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Скучно! Нужно выкинуть</a:t>
            </a: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92" y="1392607"/>
            <a:ext cx="11255893" cy="36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71" y="2149643"/>
            <a:ext cx="10902146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298"/>
            <a:ext cx="7471611" cy="5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0420" y="1825625"/>
            <a:ext cx="3573379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Характеристики железа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689"/>
            <a:ext cx="6509084" cy="51768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36" y="3233515"/>
            <a:ext cx="4589355" cy="33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8" y="1477419"/>
            <a:ext cx="5636341" cy="3912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72" y="1477419"/>
            <a:ext cx="2733675" cy="2495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21" y="4147050"/>
            <a:ext cx="2466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878961" cy="4455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стрим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42" y="2172994"/>
            <a:ext cx="10846214" cy="26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B C D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 A C D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 C D A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C D B</a:t>
            </a:r>
          </a:p>
          <a:p>
            <a:pPr marL="342900" indent="-342900">
              <a:buAutoNum type="arabicParenR"/>
            </a:pP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Никакой из перечисленных</a:t>
            </a:r>
          </a:p>
        </p:txBody>
      </p:sp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" y="1368843"/>
            <a:ext cx="8372280" cy="53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выбора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6" y="1484803"/>
            <a:ext cx="4117312" cy="4754832"/>
          </a:xfrm>
        </p:spPr>
      </p:pic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596100" y="1094105"/>
            <a:ext cx="5253059" cy="47164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1366576"/>
            <a:ext cx="5770329" cy="40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FD3544-96CD-498E-AF9F-15C0DA2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0" y="1613359"/>
            <a:ext cx="643027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42" y="1764217"/>
            <a:ext cx="5429250" cy="2562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832956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798" y="6791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Вот так, с помощью нехитрых приспособлений, можно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превратить в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даже в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спринговый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компонент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Но зачем?</a:t>
            </a:r>
          </a:p>
        </p:txBody>
      </p:sp>
      <p:pic>
        <p:nvPicPr>
          <p:cNvPr id="2050" name="Picture 2" descr="О неожиданном способе сделать консалтинг интересным - Dots and Bracke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937825"/>
            <a:ext cx="6691746" cy="46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3" y="1925158"/>
            <a:ext cx="2733675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3" y="2933210"/>
            <a:ext cx="4467225" cy="3209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82" y="1463076"/>
            <a:ext cx="4267200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3" y="1463076"/>
            <a:ext cx="2486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53451" y="241289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75835" y="5970380"/>
            <a:ext cx="406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… single-element </a:t>
            </a:r>
            <a:r>
              <a:rPr lang="en-US" dirty="0" err="1"/>
              <a:t>enum</a:t>
            </a:r>
            <a:r>
              <a:rPr lang="en-US" dirty="0"/>
              <a:t> type is often </a:t>
            </a:r>
            <a:br>
              <a:rPr lang="en-US" dirty="0"/>
            </a:br>
            <a:r>
              <a:rPr lang="en-US" dirty="0"/>
              <a:t>the best way to implement a singleton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 1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7" b="21571"/>
          <a:stretch/>
        </p:blipFill>
        <p:spPr>
          <a:xfrm>
            <a:off x="651468" y="490449"/>
            <a:ext cx="4818307" cy="594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7302" y="1978428"/>
            <a:ext cx="443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B C D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 A C D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 C D A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C D B</a:t>
            </a:r>
          </a:p>
          <a:p>
            <a:pPr marL="342900" indent="-342900">
              <a:buAutoNum type="arabicParenR"/>
            </a:pP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Никакой из перечисленных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59236" y="3291840"/>
            <a:ext cx="1828800" cy="473825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84" y="1690688"/>
            <a:ext cx="9933362" cy="33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5" y="1438220"/>
            <a:ext cx="6771049" cy="40315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66" y="3354244"/>
            <a:ext cx="6532565" cy="34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7285703" y="1946787"/>
            <a:ext cx="32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Sealed interface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243"/>
            <a:ext cx="8105775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9899"/>
          <a:stretch/>
        </p:blipFill>
        <p:spPr>
          <a:xfrm>
            <a:off x="838200" y="5403272"/>
            <a:ext cx="3133725" cy="703739"/>
          </a:xfrm>
          <a:prstGeom prst="rect">
            <a:avLst/>
          </a:prstGeom>
        </p:spPr>
      </p:pic>
      <p:pic>
        <p:nvPicPr>
          <p:cNvPr id="3074" name="Picture 2" descr="Spring Boot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86" y="5146541"/>
            <a:ext cx="3360131" cy="1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917" y="545588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2.5</a:t>
            </a:r>
            <a:endParaRPr lang="ru-RU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3876934" y="5403272"/>
            <a:ext cx="1743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6.2</a:t>
            </a:r>
            <a:endParaRPr lang="ru-RU" sz="6600" dirty="0"/>
          </a:p>
        </p:txBody>
      </p:sp>
      <p:sp>
        <p:nvSpPr>
          <p:cNvPr id="9" name="TextBox 8"/>
          <p:cNvSpPr txBox="1"/>
          <p:nvPr/>
        </p:nvSpPr>
        <p:spPr>
          <a:xfrm>
            <a:off x="1430091" y="5755141"/>
            <a:ext cx="261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ATOR</a:t>
            </a:r>
            <a:endParaRPr lang="ru-RU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0702"/>
            <a:ext cx="5479895" cy="12003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7" y="1862806"/>
            <a:ext cx="5707540" cy="15355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836570"/>
            <a:ext cx="5429250" cy="239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26" y="6015789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использовать рандом!</a:t>
            </a:r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88" y="2748642"/>
            <a:ext cx="5094069" cy="367709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265496" y="691558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 rotWithShape="1">
          <a:blip r:embed="rId3"/>
          <a:srcRect t="3537" b="21571"/>
          <a:stretch/>
        </p:blipFill>
        <p:spPr>
          <a:xfrm>
            <a:off x="784718" y="544068"/>
            <a:ext cx="4818307" cy="59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21" y="1344584"/>
            <a:ext cx="10884594" cy="49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92" y="1690688"/>
            <a:ext cx="9150841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3839</TotalTime>
  <Words>565</Words>
  <Application>Microsoft Office PowerPoint</Application>
  <PresentationFormat>Широкоэкранный</PresentationFormat>
  <Paragraphs>255</Paragraphs>
  <Slides>71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Презентация PowerPoint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OpenAPI и библиотека springdoc</vt:lpstr>
      <vt:lpstr>Почему ваш JSON на меня орет?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Apache Commons и Guava</vt:lpstr>
      <vt:lpstr>Реализация Apache Commons</vt:lpstr>
      <vt:lpstr>Реализация Guava</vt:lpstr>
      <vt:lpstr>Реализация valueOf(Class, name)</vt:lpstr>
      <vt:lpstr>Замер перфоманса с помощью JMH</vt:lpstr>
      <vt:lpstr>Получение перечисления по параметру</vt:lpstr>
      <vt:lpstr>Через стрим</vt:lpstr>
      <vt:lpstr>Кэш в виде мапы</vt:lpstr>
      <vt:lpstr>Сравнение производительности</vt:lpstr>
      <vt:lpstr>Алгоритм выбора решения</vt:lpstr>
      <vt:lpstr>Презентация PowerPoint</vt:lpstr>
      <vt:lpstr>Презентация PowerPoint</vt:lpstr>
      <vt:lpstr>Мутабельность</vt:lpstr>
      <vt:lpstr>Singleton enum как Spring Bean</vt:lpstr>
      <vt:lpstr>Вот так, с помощью нехитрых приспособлений, можно enum превратить в Singleton и даже в  спринговый компонент. Но зачем?</vt:lpstr>
      <vt:lpstr>Что там у котлинистов?</vt:lpstr>
      <vt:lpstr>Презентация PowerPoint</vt:lpstr>
      <vt:lpstr>Презентация PowerPoint</vt:lpstr>
      <vt:lpstr>ИНН</vt:lpstr>
      <vt:lpstr>Валидация ИНН</vt:lpstr>
      <vt:lpstr>Минутка саморекламы</vt:lpstr>
      <vt:lpstr>Презентация PowerPoint</vt:lpstr>
      <vt:lpstr>Проход по различным значениям перечисления</vt:lpstr>
      <vt:lpstr>Генерация различных видов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76</cp:revision>
  <dcterms:created xsi:type="dcterms:W3CDTF">2021-07-21T11:09:59Z</dcterms:created>
  <dcterms:modified xsi:type="dcterms:W3CDTF">2021-07-31T17:07:36Z</dcterms:modified>
</cp:coreProperties>
</file>